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8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3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4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5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1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05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48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0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2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44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9A21A-F67E-4387-82FC-0CD43A07CDB1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B400A-F17B-462E-B7BE-608A7E8DA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4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30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Danh Hoàng</dc:creator>
  <cp:lastModifiedBy>Danh Hoàng</cp:lastModifiedBy>
  <cp:revision>1</cp:revision>
  <dcterms:created xsi:type="dcterms:W3CDTF">2026-04-24T02:43:42Z</dcterms:created>
  <dcterms:modified xsi:type="dcterms:W3CDTF">2026-04-24T02:43:53Z</dcterms:modified>
</cp:coreProperties>
</file>